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1" r:id="rId2"/>
    <p:sldId id="2562" r:id="rId3"/>
    <p:sldId id="2564" r:id="rId4"/>
    <p:sldId id="2565" r:id="rId5"/>
    <p:sldId id="2567" r:id="rId6"/>
    <p:sldId id="2569" r:id="rId7"/>
    <p:sldId id="2570" r:id="rId8"/>
    <p:sldId id="2572" r:id="rId9"/>
    <p:sldId id="2573" r:id="rId10"/>
    <p:sldId id="2575" r:id="rId11"/>
    <p:sldId id="2578" r:id="rId12"/>
    <p:sldId id="2581" r:id="rId13"/>
    <p:sldId id="2584" r:id="rId14"/>
    <p:sldId id="2587" r:id="rId15"/>
    <p:sldId id="2590" r:id="rId16"/>
    <p:sldId id="25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ndom PowerPoint Karaoke: A Fun and Spontaneous Presentation" id="{52ECD8F0-5F4A-40B2-9C2F-A1DC75DB4A84}">
          <p14:sldIdLst>
            <p14:sldId id="2561"/>
            <p14:sldId id="2562"/>
          </p14:sldIdLst>
        </p14:section>
        <p14:section name="Slide 1: A Majestic Mountain Range" id="{540B414E-B92C-482A-925E-2A390E322EF2}">
          <p14:sldIdLst>
            <p14:sldId id="2564"/>
            <p14:sldId id="2565"/>
          </p14:sldIdLst>
        </p14:section>
        <p14:section name="Slide 2: A Vintage Car Show" id="{2DB50625-F7B6-4D07-B138-53F35C864F64}">
          <p14:sldIdLst>
            <p14:sldId id="2567"/>
          </p14:sldIdLst>
        </p14:section>
        <p14:section name="Slide 3: A Cat in a Funny Costume" id="{B35762B2-CB06-443A-99AF-90C1906B5090}">
          <p14:sldIdLst>
            <p14:sldId id="2569"/>
            <p14:sldId id="2570"/>
          </p14:sldIdLst>
        </p14:section>
        <p14:section name="Slide 4: A Busy Cityscape at Night" id="{8C95405C-6EF9-4CBC-B165-76420BE106CE}">
          <p14:sldIdLst>
            <p14:sldId id="2572"/>
            <p14:sldId id="2573"/>
          </p14:sldIdLst>
        </p14:section>
        <p14:section name="Slide 5: A Delicious Gourmet Meal" id="{AE728A5A-1959-46B2-8C38-B8401650F930}">
          <p14:sldIdLst>
            <p14:sldId id="2575"/>
          </p14:sldIdLst>
        </p14:section>
        <p14:section name="Slide 6: A Space Shuttle Launch" id="{79BAD795-4053-4DE3-8E33-85DEB2D26302}">
          <p14:sldIdLst>
            <p14:sldId id="2578"/>
          </p14:sldIdLst>
        </p14:section>
        <p14:section name="Slide 7: A Vintage Record Player" id="{0FA02319-1ACD-46A5-A3A8-BC32E8265EF8}">
          <p14:sldIdLst>
            <p14:sldId id="2581"/>
          </p14:sldIdLst>
        </p14:section>
        <p14:section name="Slide 8: A Scenic Beach Sunset" id="{E4431AF7-9151-4DB5-B2DE-31156D3A3083}">
          <p14:sldIdLst>
            <p14:sldId id="2584"/>
          </p14:sldIdLst>
        </p14:section>
        <p14:section name="Slide 9: A Colorful Hot Air Balloon Festival" id="{72658BBE-23A3-4FDC-81A4-282DE6B5075D}">
          <p14:sldIdLst>
            <p14:sldId id="2587"/>
          </p14:sldIdLst>
        </p14:section>
        <p14:section name="Slide 10: A Group of Friends Hiking" id="{0C392B44-CA0F-414A-87D0-5B2CAA6A89E7}">
          <p14:sldIdLst>
            <p14:sldId id="2590"/>
          </p14:sldIdLst>
        </p14:section>
        <p14:section name="Conclusion" id="{AB48265A-9A53-4A38-B395-A880DA59BB2A}">
          <p14:sldIdLst>
            <p14:sldId id="25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2" d="100"/>
          <a:sy n="62" d="100"/>
        </p:scale>
        <p:origin x="1587" y="26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DBBE7A-C37F-41A9-BF3F-760A971FBE9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DF90AA3-41DB-428E-BFC8-A99940918309}">
      <dgm:prSet/>
      <dgm:spPr/>
      <dgm:t>
        <a:bodyPr/>
        <a:lstStyle/>
        <a:p>
          <a:pPr>
            <a:lnSpc>
              <a:spcPct val="100000"/>
            </a:lnSpc>
            <a:defRPr b="1"/>
          </a:pPr>
          <a:r>
            <a:rPr lang="en-US"/>
            <a:t>Celebration of Nature</a:t>
          </a:r>
        </a:p>
      </dgm:t>
    </dgm:pt>
    <dgm:pt modelId="{C5C4C614-329A-4E11-B6FD-76365820C7E4}" type="parTrans" cxnId="{979793B3-DAD0-4550-B1B3-D20BA7E475F3}">
      <dgm:prSet/>
      <dgm:spPr/>
      <dgm:t>
        <a:bodyPr/>
        <a:lstStyle/>
        <a:p>
          <a:endParaRPr lang="en-US"/>
        </a:p>
      </dgm:t>
    </dgm:pt>
    <dgm:pt modelId="{7D9FC3D9-E26F-42D2-B521-47C23448A340}" type="sibTrans" cxnId="{979793B3-DAD0-4550-B1B3-D20BA7E475F3}">
      <dgm:prSet/>
      <dgm:spPr/>
      <dgm:t>
        <a:bodyPr/>
        <a:lstStyle/>
        <a:p>
          <a:pPr>
            <a:lnSpc>
              <a:spcPct val="100000"/>
            </a:lnSpc>
            <a:defRPr b="1"/>
          </a:pPr>
          <a:endParaRPr lang="en-US"/>
        </a:p>
      </dgm:t>
    </dgm:pt>
    <dgm:pt modelId="{D1681D17-5D40-4AC9-9CF9-2CF470E3CDA4}">
      <dgm:prSet/>
      <dgm:spPr/>
      <dgm:t>
        <a:bodyPr/>
        <a:lstStyle/>
        <a:p>
          <a:pPr>
            <a:lnSpc>
              <a:spcPct val="100000"/>
            </a:lnSpc>
          </a:pPr>
          <a:r>
            <a:rPr lang="en-US"/>
            <a:t>We embraced the beauty of nature, highlighting its importance in our lives and adventures.</a:t>
          </a:r>
        </a:p>
      </dgm:t>
    </dgm:pt>
    <dgm:pt modelId="{193BDBAC-4EC0-4A43-B1A5-0204C4C227F9}" type="parTrans" cxnId="{53E196E2-D58B-45C5-96A7-988CCA1A0A41}">
      <dgm:prSet/>
      <dgm:spPr/>
      <dgm:t>
        <a:bodyPr/>
        <a:lstStyle/>
        <a:p>
          <a:endParaRPr lang="en-US"/>
        </a:p>
      </dgm:t>
    </dgm:pt>
    <dgm:pt modelId="{AE4A340B-E462-4A2F-9A78-70C216BFD769}" type="sibTrans" cxnId="{53E196E2-D58B-45C5-96A7-988CCA1A0A41}">
      <dgm:prSet/>
      <dgm:spPr/>
      <dgm:t>
        <a:bodyPr/>
        <a:lstStyle/>
        <a:p>
          <a:endParaRPr lang="en-US"/>
        </a:p>
      </dgm:t>
    </dgm:pt>
    <dgm:pt modelId="{0C4C22E4-3585-4402-AB74-9DAAA0ED6962}">
      <dgm:prSet/>
      <dgm:spPr/>
      <dgm:t>
        <a:bodyPr/>
        <a:lstStyle/>
        <a:p>
          <a:pPr>
            <a:lnSpc>
              <a:spcPct val="100000"/>
            </a:lnSpc>
            <a:defRPr b="1"/>
          </a:pPr>
          <a:r>
            <a:rPr lang="en-US"/>
            <a:t>Nostalgia and Memories</a:t>
          </a:r>
        </a:p>
      </dgm:t>
    </dgm:pt>
    <dgm:pt modelId="{98930F18-80EF-4B79-B824-C56089839288}" type="parTrans" cxnId="{DBA03C25-A519-416B-8FD0-C4DA0821D526}">
      <dgm:prSet/>
      <dgm:spPr/>
      <dgm:t>
        <a:bodyPr/>
        <a:lstStyle/>
        <a:p>
          <a:endParaRPr lang="en-US"/>
        </a:p>
      </dgm:t>
    </dgm:pt>
    <dgm:pt modelId="{920D976F-32EE-400F-BEFB-8DD5B0BEBEDE}" type="sibTrans" cxnId="{DBA03C25-A519-416B-8FD0-C4DA0821D526}">
      <dgm:prSet/>
      <dgm:spPr/>
      <dgm:t>
        <a:bodyPr/>
        <a:lstStyle/>
        <a:p>
          <a:pPr>
            <a:lnSpc>
              <a:spcPct val="100000"/>
            </a:lnSpc>
            <a:defRPr b="1"/>
          </a:pPr>
          <a:endParaRPr lang="en-US"/>
        </a:p>
      </dgm:t>
    </dgm:pt>
    <dgm:pt modelId="{C37F34B1-56D0-4F25-96B9-7B99199B9242}">
      <dgm:prSet/>
      <dgm:spPr/>
      <dgm:t>
        <a:bodyPr/>
        <a:lstStyle/>
        <a:p>
          <a:pPr>
            <a:lnSpc>
              <a:spcPct val="100000"/>
            </a:lnSpc>
          </a:pPr>
          <a:r>
            <a:rPr lang="en-US"/>
            <a:t>Nostalgia plays a significant role in connecting us with our past experiences and cherished moments.</a:t>
          </a:r>
        </a:p>
      </dgm:t>
    </dgm:pt>
    <dgm:pt modelId="{3ACE6249-B831-43B4-9A6B-9846A7371294}" type="parTrans" cxnId="{7A1A261B-CBC1-49A2-9F5D-7BD628550173}">
      <dgm:prSet/>
      <dgm:spPr/>
      <dgm:t>
        <a:bodyPr/>
        <a:lstStyle/>
        <a:p>
          <a:endParaRPr lang="en-US"/>
        </a:p>
      </dgm:t>
    </dgm:pt>
    <dgm:pt modelId="{9CA32604-4545-462D-BD75-44138ABD58DC}" type="sibTrans" cxnId="{7A1A261B-CBC1-49A2-9F5D-7BD628550173}">
      <dgm:prSet/>
      <dgm:spPr/>
      <dgm:t>
        <a:bodyPr/>
        <a:lstStyle/>
        <a:p>
          <a:endParaRPr lang="en-US"/>
        </a:p>
      </dgm:t>
    </dgm:pt>
    <dgm:pt modelId="{76743EA3-D391-4493-A125-6921C7B1074A}">
      <dgm:prSet/>
      <dgm:spPr/>
      <dgm:t>
        <a:bodyPr/>
        <a:lstStyle/>
        <a:p>
          <a:pPr>
            <a:lnSpc>
              <a:spcPct val="100000"/>
            </a:lnSpc>
            <a:defRPr b="1"/>
          </a:pPr>
          <a:r>
            <a:rPr lang="en-US"/>
            <a:t>Culinary Delights</a:t>
          </a:r>
        </a:p>
      </dgm:t>
    </dgm:pt>
    <dgm:pt modelId="{71A7EC9B-5700-4031-8BA2-718408991015}" type="parTrans" cxnId="{43903AA9-A90E-4B10-8443-AE53013C8FDD}">
      <dgm:prSet/>
      <dgm:spPr/>
      <dgm:t>
        <a:bodyPr/>
        <a:lstStyle/>
        <a:p>
          <a:endParaRPr lang="en-US"/>
        </a:p>
      </dgm:t>
    </dgm:pt>
    <dgm:pt modelId="{1DAA5DD3-344E-4A3E-B868-464D3F06D8C1}" type="sibTrans" cxnId="{43903AA9-A90E-4B10-8443-AE53013C8FDD}">
      <dgm:prSet/>
      <dgm:spPr/>
      <dgm:t>
        <a:bodyPr/>
        <a:lstStyle/>
        <a:p>
          <a:pPr>
            <a:lnSpc>
              <a:spcPct val="100000"/>
            </a:lnSpc>
            <a:defRPr b="1"/>
          </a:pPr>
          <a:endParaRPr lang="en-US"/>
        </a:p>
      </dgm:t>
    </dgm:pt>
    <dgm:pt modelId="{39890E6E-3E52-4E59-AC41-E783385ED9B5}">
      <dgm:prSet/>
      <dgm:spPr/>
      <dgm:t>
        <a:bodyPr/>
        <a:lstStyle/>
        <a:p>
          <a:pPr>
            <a:lnSpc>
              <a:spcPct val="100000"/>
            </a:lnSpc>
          </a:pPr>
          <a:r>
            <a:rPr lang="en-US"/>
            <a:t>Exploring culinary delights allows us to indulge in diverse flavors and cultural experiences.</a:t>
          </a:r>
        </a:p>
      </dgm:t>
    </dgm:pt>
    <dgm:pt modelId="{9585BEA0-580C-4158-9772-FD971F3BD381}" type="parTrans" cxnId="{942B422C-289F-4A14-A651-B9F3B23F173F}">
      <dgm:prSet/>
      <dgm:spPr/>
      <dgm:t>
        <a:bodyPr/>
        <a:lstStyle/>
        <a:p>
          <a:endParaRPr lang="en-US"/>
        </a:p>
      </dgm:t>
    </dgm:pt>
    <dgm:pt modelId="{7540949C-8059-4A3B-A21C-55A44424EF9E}" type="sibTrans" cxnId="{942B422C-289F-4A14-A651-B9F3B23F173F}">
      <dgm:prSet/>
      <dgm:spPr/>
      <dgm:t>
        <a:bodyPr/>
        <a:lstStyle/>
        <a:p>
          <a:endParaRPr lang="en-US"/>
        </a:p>
      </dgm:t>
    </dgm:pt>
    <dgm:pt modelId="{E933BDAC-F6A7-4C25-B7E4-67A9738EAC91}">
      <dgm:prSet/>
      <dgm:spPr/>
      <dgm:t>
        <a:bodyPr/>
        <a:lstStyle/>
        <a:p>
          <a:pPr>
            <a:lnSpc>
              <a:spcPct val="100000"/>
            </a:lnSpc>
            <a:defRPr b="1"/>
          </a:pPr>
          <a:r>
            <a:rPr lang="en-US"/>
            <a:t>Adventure and Exploration</a:t>
          </a:r>
        </a:p>
      </dgm:t>
    </dgm:pt>
    <dgm:pt modelId="{B3D80471-900F-48EF-8744-B0A03C038BAB}" type="parTrans" cxnId="{B7592F92-9CD3-4662-9B24-94D8BEE5D01C}">
      <dgm:prSet/>
      <dgm:spPr/>
      <dgm:t>
        <a:bodyPr/>
        <a:lstStyle/>
        <a:p>
          <a:endParaRPr lang="en-US"/>
        </a:p>
      </dgm:t>
    </dgm:pt>
    <dgm:pt modelId="{8AD52772-188F-44A9-BC70-4C5692E0D7B9}" type="sibTrans" cxnId="{B7592F92-9CD3-4662-9B24-94D8BEE5D01C}">
      <dgm:prSet/>
      <dgm:spPr/>
      <dgm:t>
        <a:bodyPr/>
        <a:lstStyle/>
        <a:p>
          <a:endParaRPr lang="en-US"/>
        </a:p>
      </dgm:t>
    </dgm:pt>
    <dgm:pt modelId="{A5186BB1-A42A-4675-8411-257C4EAAFEED}">
      <dgm:prSet/>
      <dgm:spPr/>
      <dgm:t>
        <a:bodyPr/>
        <a:lstStyle/>
        <a:p>
          <a:pPr>
            <a:lnSpc>
              <a:spcPct val="100000"/>
            </a:lnSpc>
          </a:pPr>
          <a:r>
            <a:rPr lang="en-US"/>
            <a:t>Adventure inspires us to explore new places and experiences, creating unforgettable memories.</a:t>
          </a:r>
        </a:p>
      </dgm:t>
    </dgm:pt>
    <dgm:pt modelId="{15A5982F-3368-48D6-8302-D37234E9BE99}" type="parTrans" cxnId="{55101EDD-3A83-44D3-8D0D-2FEE31A3F2A0}">
      <dgm:prSet/>
      <dgm:spPr/>
      <dgm:t>
        <a:bodyPr/>
        <a:lstStyle/>
        <a:p>
          <a:endParaRPr lang="en-US"/>
        </a:p>
      </dgm:t>
    </dgm:pt>
    <dgm:pt modelId="{62B5EA86-44D7-49F4-86B2-E36829DE4D90}" type="sibTrans" cxnId="{55101EDD-3A83-44D3-8D0D-2FEE31A3F2A0}">
      <dgm:prSet/>
      <dgm:spPr/>
      <dgm:t>
        <a:bodyPr/>
        <a:lstStyle/>
        <a:p>
          <a:endParaRPr lang="en-US"/>
        </a:p>
      </dgm:t>
    </dgm:pt>
    <dgm:pt modelId="{97F3393A-BCC4-4B4D-B573-ACEB558738CE}" type="pres">
      <dgm:prSet presAssocID="{0FDBBE7A-C37F-41A9-BF3F-760A971FBE94}" presName="Name0" presStyleCnt="0">
        <dgm:presLayoutVars>
          <dgm:dir/>
          <dgm:resizeHandles val="exact"/>
        </dgm:presLayoutVars>
      </dgm:prSet>
      <dgm:spPr/>
    </dgm:pt>
    <dgm:pt modelId="{C09BF514-1F9A-40BE-8F87-1548BE22275B}" type="pres">
      <dgm:prSet presAssocID="{3DF90AA3-41DB-428E-BFC8-A99940918309}" presName="compNode" presStyleCnt="0"/>
      <dgm:spPr/>
    </dgm:pt>
    <dgm:pt modelId="{C2DFC3C1-05AE-482A-BCFA-4761E2C31B7F}" type="pres">
      <dgm:prSet presAssocID="{3DF90AA3-41DB-428E-BFC8-A99940918309}" presName="pictRect" presStyleLbl="revTx" presStyleIdx="0" presStyleCnt="8">
        <dgm:presLayoutVars>
          <dgm:chMax val="0"/>
          <dgm:bulletEnabled/>
        </dgm:presLayoutVars>
      </dgm:prSet>
      <dgm:spPr/>
    </dgm:pt>
    <dgm:pt modelId="{FA4F477E-6FB7-4EF1-BCFB-79D0890E1572}" type="pres">
      <dgm:prSet presAssocID="{3DF90AA3-41DB-428E-BFC8-A99940918309}" presName="textRect" presStyleLbl="revTx" presStyleIdx="1" presStyleCnt="8">
        <dgm:presLayoutVars>
          <dgm:bulletEnabled/>
        </dgm:presLayoutVars>
      </dgm:prSet>
      <dgm:spPr/>
    </dgm:pt>
    <dgm:pt modelId="{BA808D77-7AF0-4D46-A6E9-9C8EE5C7C130}" type="pres">
      <dgm:prSet presAssocID="{7D9FC3D9-E26F-42D2-B521-47C23448A340}" presName="sibTrans" presStyleLbl="sibTrans2D1" presStyleIdx="0" presStyleCnt="0"/>
      <dgm:spPr/>
    </dgm:pt>
    <dgm:pt modelId="{5E87D76D-E887-4B6F-A464-09BDF03A25D3}" type="pres">
      <dgm:prSet presAssocID="{0C4C22E4-3585-4402-AB74-9DAAA0ED6962}" presName="compNode" presStyleCnt="0"/>
      <dgm:spPr/>
    </dgm:pt>
    <dgm:pt modelId="{3A2FE724-276E-45F9-8D8A-9B19C91E2BA4}" type="pres">
      <dgm:prSet presAssocID="{0C4C22E4-3585-4402-AB74-9DAAA0ED6962}" presName="pictRect" presStyleLbl="revTx" presStyleIdx="2" presStyleCnt="8">
        <dgm:presLayoutVars>
          <dgm:chMax val="0"/>
          <dgm:bulletEnabled/>
        </dgm:presLayoutVars>
      </dgm:prSet>
      <dgm:spPr/>
    </dgm:pt>
    <dgm:pt modelId="{38129D62-E4BA-4B0E-BD89-B56331A798DF}" type="pres">
      <dgm:prSet presAssocID="{0C4C22E4-3585-4402-AB74-9DAAA0ED6962}" presName="textRect" presStyleLbl="revTx" presStyleIdx="3" presStyleCnt="8">
        <dgm:presLayoutVars>
          <dgm:bulletEnabled/>
        </dgm:presLayoutVars>
      </dgm:prSet>
      <dgm:spPr/>
    </dgm:pt>
    <dgm:pt modelId="{E0AE42EA-E0A3-4B79-A3FD-6C95D55E0095}" type="pres">
      <dgm:prSet presAssocID="{920D976F-32EE-400F-BEFB-8DD5B0BEBEDE}" presName="sibTrans" presStyleLbl="sibTrans2D1" presStyleIdx="0" presStyleCnt="0"/>
      <dgm:spPr/>
    </dgm:pt>
    <dgm:pt modelId="{8EF4BF9B-8ED3-4EAA-92D5-9AEE7D87BEEA}" type="pres">
      <dgm:prSet presAssocID="{76743EA3-D391-4493-A125-6921C7B1074A}" presName="compNode" presStyleCnt="0"/>
      <dgm:spPr/>
    </dgm:pt>
    <dgm:pt modelId="{FF7562D0-7FBD-4731-8977-B84DBB8F4F61}" type="pres">
      <dgm:prSet presAssocID="{76743EA3-D391-4493-A125-6921C7B1074A}" presName="pictRect" presStyleLbl="revTx" presStyleIdx="4" presStyleCnt="8">
        <dgm:presLayoutVars>
          <dgm:chMax val="0"/>
          <dgm:bulletEnabled/>
        </dgm:presLayoutVars>
      </dgm:prSet>
      <dgm:spPr/>
    </dgm:pt>
    <dgm:pt modelId="{D9CE4305-8EA7-412F-9360-3DE5ABDBAB6A}" type="pres">
      <dgm:prSet presAssocID="{76743EA3-D391-4493-A125-6921C7B1074A}" presName="textRect" presStyleLbl="revTx" presStyleIdx="5" presStyleCnt="8">
        <dgm:presLayoutVars>
          <dgm:bulletEnabled/>
        </dgm:presLayoutVars>
      </dgm:prSet>
      <dgm:spPr/>
    </dgm:pt>
    <dgm:pt modelId="{6C754C43-FF60-488A-A08F-6DEEB2541EAD}" type="pres">
      <dgm:prSet presAssocID="{1DAA5DD3-344E-4A3E-B868-464D3F06D8C1}" presName="sibTrans" presStyleLbl="sibTrans2D1" presStyleIdx="0" presStyleCnt="0"/>
      <dgm:spPr/>
    </dgm:pt>
    <dgm:pt modelId="{A9F3DECF-AC77-466B-AD4D-0F1ECA65432B}" type="pres">
      <dgm:prSet presAssocID="{E933BDAC-F6A7-4C25-B7E4-67A9738EAC91}" presName="compNode" presStyleCnt="0"/>
      <dgm:spPr/>
    </dgm:pt>
    <dgm:pt modelId="{EDA06C19-6744-4C42-B2AC-86E7B271F62B}" type="pres">
      <dgm:prSet presAssocID="{E933BDAC-F6A7-4C25-B7E4-67A9738EAC91}" presName="pictRect" presStyleLbl="revTx" presStyleIdx="6" presStyleCnt="8">
        <dgm:presLayoutVars>
          <dgm:chMax val="0"/>
          <dgm:bulletEnabled/>
        </dgm:presLayoutVars>
      </dgm:prSet>
      <dgm:spPr/>
    </dgm:pt>
    <dgm:pt modelId="{3BD9E8CD-789A-4EA2-897B-0A57ACEA845C}" type="pres">
      <dgm:prSet presAssocID="{E933BDAC-F6A7-4C25-B7E4-67A9738EAC91}" presName="textRect" presStyleLbl="revTx" presStyleIdx="7" presStyleCnt="8">
        <dgm:presLayoutVars>
          <dgm:bulletEnabled/>
        </dgm:presLayoutVars>
      </dgm:prSet>
      <dgm:spPr/>
    </dgm:pt>
  </dgm:ptLst>
  <dgm:cxnLst>
    <dgm:cxn modelId="{69408E03-F77A-4116-86D6-5F5BDAE31040}" type="presOf" srcId="{0FDBBE7A-C37F-41A9-BF3F-760A971FBE94}" destId="{97F3393A-BCC4-4B4D-B573-ACEB558738CE}" srcOrd="0" destOrd="0" presId="urn:microsoft.com/office/officeart/2024/3/layout/hArchList1"/>
    <dgm:cxn modelId="{7A1A261B-CBC1-49A2-9F5D-7BD628550173}" srcId="{0C4C22E4-3585-4402-AB74-9DAAA0ED6962}" destId="{C37F34B1-56D0-4F25-96B9-7B99199B9242}" srcOrd="0" destOrd="0" parTransId="{3ACE6249-B831-43B4-9A6B-9846A7371294}" sibTransId="{9CA32604-4545-462D-BD75-44138ABD58DC}"/>
    <dgm:cxn modelId="{DBA03C25-A519-416B-8FD0-C4DA0821D526}" srcId="{0FDBBE7A-C37F-41A9-BF3F-760A971FBE94}" destId="{0C4C22E4-3585-4402-AB74-9DAAA0ED6962}" srcOrd="1" destOrd="0" parTransId="{98930F18-80EF-4B79-B824-C56089839288}" sibTransId="{920D976F-32EE-400F-BEFB-8DD5B0BEBEDE}"/>
    <dgm:cxn modelId="{942B422C-289F-4A14-A651-B9F3B23F173F}" srcId="{76743EA3-D391-4493-A125-6921C7B1074A}" destId="{39890E6E-3E52-4E59-AC41-E783385ED9B5}" srcOrd="0" destOrd="0" parTransId="{9585BEA0-580C-4158-9772-FD971F3BD381}" sibTransId="{7540949C-8059-4A3B-A21C-55A44424EF9E}"/>
    <dgm:cxn modelId="{8A47BF78-63EB-4C40-AAF6-54B3BADB26FF}" type="presOf" srcId="{1DAA5DD3-344E-4A3E-B868-464D3F06D8C1}" destId="{6C754C43-FF60-488A-A08F-6DEEB2541EAD}" srcOrd="0" destOrd="0" presId="urn:microsoft.com/office/officeart/2024/3/layout/hArchList1"/>
    <dgm:cxn modelId="{82F56786-1728-4F78-AA47-07ADBFDBE2F3}" type="presOf" srcId="{A5186BB1-A42A-4675-8411-257C4EAAFEED}" destId="{3BD9E8CD-789A-4EA2-897B-0A57ACEA845C}" srcOrd="0" destOrd="0" presId="urn:microsoft.com/office/officeart/2024/3/layout/hArchList1"/>
    <dgm:cxn modelId="{9BF5F28A-AF9B-435D-BF69-E07A6EDE75ED}" type="presOf" srcId="{3DF90AA3-41DB-428E-BFC8-A99940918309}" destId="{C2DFC3C1-05AE-482A-BCFA-4761E2C31B7F}" srcOrd="0" destOrd="0" presId="urn:microsoft.com/office/officeart/2024/3/layout/hArchList1"/>
    <dgm:cxn modelId="{B7592F92-9CD3-4662-9B24-94D8BEE5D01C}" srcId="{0FDBBE7A-C37F-41A9-BF3F-760A971FBE94}" destId="{E933BDAC-F6A7-4C25-B7E4-67A9738EAC91}" srcOrd="3" destOrd="0" parTransId="{B3D80471-900F-48EF-8744-B0A03C038BAB}" sibTransId="{8AD52772-188F-44A9-BC70-4C5692E0D7B9}"/>
    <dgm:cxn modelId="{E25EF29E-3E7C-4B4D-A763-FF8DF1114C30}" type="presOf" srcId="{920D976F-32EE-400F-BEFB-8DD5B0BEBEDE}" destId="{E0AE42EA-E0A3-4B79-A3FD-6C95D55E0095}" srcOrd="0" destOrd="0" presId="urn:microsoft.com/office/officeart/2024/3/layout/hArchList1"/>
    <dgm:cxn modelId="{0B0F8DA6-DE0F-4DC8-BF47-5ED5F58CE37B}" type="presOf" srcId="{D1681D17-5D40-4AC9-9CF9-2CF470E3CDA4}" destId="{FA4F477E-6FB7-4EF1-BCFB-79D0890E1572}" srcOrd="0" destOrd="0" presId="urn:microsoft.com/office/officeart/2024/3/layout/hArchList1"/>
    <dgm:cxn modelId="{43903AA9-A90E-4B10-8443-AE53013C8FDD}" srcId="{0FDBBE7A-C37F-41A9-BF3F-760A971FBE94}" destId="{76743EA3-D391-4493-A125-6921C7B1074A}" srcOrd="2" destOrd="0" parTransId="{71A7EC9B-5700-4031-8BA2-718408991015}" sibTransId="{1DAA5DD3-344E-4A3E-B868-464D3F06D8C1}"/>
    <dgm:cxn modelId="{1F3E24B3-1AA6-4E54-B7B5-5D70D89DB406}" type="presOf" srcId="{0C4C22E4-3585-4402-AB74-9DAAA0ED6962}" destId="{3A2FE724-276E-45F9-8D8A-9B19C91E2BA4}" srcOrd="0" destOrd="0" presId="urn:microsoft.com/office/officeart/2024/3/layout/hArchList1"/>
    <dgm:cxn modelId="{979793B3-DAD0-4550-B1B3-D20BA7E475F3}" srcId="{0FDBBE7A-C37F-41A9-BF3F-760A971FBE94}" destId="{3DF90AA3-41DB-428E-BFC8-A99940918309}" srcOrd="0" destOrd="0" parTransId="{C5C4C614-329A-4E11-B6FD-76365820C7E4}" sibTransId="{7D9FC3D9-E26F-42D2-B521-47C23448A340}"/>
    <dgm:cxn modelId="{BBDD91B4-AFEE-414A-84BB-038D9A921B9C}" type="presOf" srcId="{76743EA3-D391-4493-A125-6921C7B1074A}" destId="{FF7562D0-7FBD-4731-8977-B84DBB8F4F61}" srcOrd="0" destOrd="0" presId="urn:microsoft.com/office/officeart/2024/3/layout/hArchList1"/>
    <dgm:cxn modelId="{5A3F51C9-67F0-4DF7-B830-70417199E15B}" type="presOf" srcId="{7D9FC3D9-E26F-42D2-B521-47C23448A340}" destId="{BA808D77-7AF0-4D46-A6E9-9C8EE5C7C130}" srcOrd="0" destOrd="0" presId="urn:microsoft.com/office/officeart/2024/3/layout/hArchList1"/>
    <dgm:cxn modelId="{9428FECE-F76C-4A3C-9BA5-ECC5D0DA94BD}" type="presOf" srcId="{39890E6E-3E52-4E59-AC41-E783385ED9B5}" destId="{D9CE4305-8EA7-412F-9360-3DE5ABDBAB6A}" srcOrd="0" destOrd="0" presId="urn:microsoft.com/office/officeart/2024/3/layout/hArchList1"/>
    <dgm:cxn modelId="{55101EDD-3A83-44D3-8D0D-2FEE31A3F2A0}" srcId="{E933BDAC-F6A7-4C25-B7E4-67A9738EAC91}" destId="{A5186BB1-A42A-4675-8411-257C4EAAFEED}" srcOrd="0" destOrd="0" parTransId="{15A5982F-3368-48D6-8302-D37234E9BE99}" sibTransId="{62B5EA86-44D7-49F4-86B2-E36829DE4D90}"/>
    <dgm:cxn modelId="{53E196E2-D58B-45C5-96A7-988CCA1A0A41}" srcId="{3DF90AA3-41DB-428E-BFC8-A99940918309}" destId="{D1681D17-5D40-4AC9-9CF9-2CF470E3CDA4}" srcOrd="0" destOrd="0" parTransId="{193BDBAC-4EC0-4A43-B1A5-0204C4C227F9}" sibTransId="{AE4A340B-E462-4A2F-9A78-70C216BFD769}"/>
    <dgm:cxn modelId="{E68AB4E6-10EC-421D-BD81-7462D9A88E3E}" type="presOf" srcId="{C37F34B1-56D0-4F25-96B9-7B99199B9242}" destId="{38129D62-E4BA-4B0E-BD89-B56331A798DF}" srcOrd="0" destOrd="0" presId="urn:microsoft.com/office/officeart/2024/3/layout/hArchList1"/>
    <dgm:cxn modelId="{EDF57BFB-683F-429A-862D-72A42B43E057}" type="presOf" srcId="{E933BDAC-F6A7-4C25-B7E4-67A9738EAC91}" destId="{EDA06C19-6744-4C42-B2AC-86E7B271F62B}" srcOrd="0" destOrd="0" presId="urn:microsoft.com/office/officeart/2024/3/layout/hArchList1"/>
    <dgm:cxn modelId="{9D36A5A4-5DF4-4866-996F-05B3F2D764D4}" type="presParOf" srcId="{97F3393A-BCC4-4B4D-B573-ACEB558738CE}" destId="{C09BF514-1F9A-40BE-8F87-1548BE22275B}" srcOrd="0" destOrd="0" presId="urn:microsoft.com/office/officeart/2024/3/layout/hArchList1"/>
    <dgm:cxn modelId="{C8B238E4-AF26-4746-B291-343B5BCD8C09}" type="presParOf" srcId="{C09BF514-1F9A-40BE-8F87-1548BE22275B}" destId="{C2DFC3C1-05AE-482A-BCFA-4761E2C31B7F}" srcOrd="0" destOrd="0" presId="urn:microsoft.com/office/officeart/2024/3/layout/hArchList1"/>
    <dgm:cxn modelId="{C9D699A2-AED0-44B3-8C6C-320BF017FDBF}" type="presParOf" srcId="{C09BF514-1F9A-40BE-8F87-1548BE22275B}" destId="{FA4F477E-6FB7-4EF1-BCFB-79D0890E1572}" srcOrd="1" destOrd="0" presId="urn:microsoft.com/office/officeart/2024/3/layout/hArchList1"/>
    <dgm:cxn modelId="{757178A3-953B-4C8A-AB40-8D3D414C541E}" type="presParOf" srcId="{97F3393A-BCC4-4B4D-B573-ACEB558738CE}" destId="{BA808D77-7AF0-4D46-A6E9-9C8EE5C7C130}" srcOrd="1" destOrd="0" presId="urn:microsoft.com/office/officeart/2024/3/layout/hArchList1"/>
    <dgm:cxn modelId="{1CCBE549-C8CC-448E-B98B-837AFDC3C4AC}" type="presParOf" srcId="{97F3393A-BCC4-4B4D-B573-ACEB558738CE}" destId="{5E87D76D-E887-4B6F-A464-09BDF03A25D3}" srcOrd="2" destOrd="0" presId="urn:microsoft.com/office/officeart/2024/3/layout/hArchList1"/>
    <dgm:cxn modelId="{85F0AB69-59D9-492C-9105-83B9623704F2}" type="presParOf" srcId="{5E87D76D-E887-4B6F-A464-09BDF03A25D3}" destId="{3A2FE724-276E-45F9-8D8A-9B19C91E2BA4}" srcOrd="0" destOrd="0" presId="urn:microsoft.com/office/officeart/2024/3/layout/hArchList1"/>
    <dgm:cxn modelId="{54B5E342-2EA6-45C2-8FFF-255CD2EC8AF5}" type="presParOf" srcId="{5E87D76D-E887-4B6F-A464-09BDF03A25D3}" destId="{38129D62-E4BA-4B0E-BD89-B56331A798DF}" srcOrd="1" destOrd="0" presId="urn:microsoft.com/office/officeart/2024/3/layout/hArchList1"/>
    <dgm:cxn modelId="{6DF7ECF3-A722-4EB2-BBC3-6D6EC5A4C52D}" type="presParOf" srcId="{97F3393A-BCC4-4B4D-B573-ACEB558738CE}" destId="{E0AE42EA-E0A3-4B79-A3FD-6C95D55E0095}" srcOrd="3" destOrd="0" presId="urn:microsoft.com/office/officeart/2024/3/layout/hArchList1"/>
    <dgm:cxn modelId="{A6212435-360E-479C-83FD-F14A18F38C83}" type="presParOf" srcId="{97F3393A-BCC4-4B4D-B573-ACEB558738CE}" destId="{8EF4BF9B-8ED3-4EAA-92D5-9AEE7D87BEEA}" srcOrd="4" destOrd="0" presId="urn:microsoft.com/office/officeart/2024/3/layout/hArchList1"/>
    <dgm:cxn modelId="{EE90DECA-00EB-4623-BAE8-222CDA56007E}" type="presParOf" srcId="{8EF4BF9B-8ED3-4EAA-92D5-9AEE7D87BEEA}" destId="{FF7562D0-7FBD-4731-8977-B84DBB8F4F61}" srcOrd="0" destOrd="0" presId="urn:microsoft.com/office/officeart/2024/3/layout/hArchList1"/>
    <dgm:cxn modelId="{A8A4B816-B585-4F24-8919-DB7FD65F1F91}" type="presParOf" srcId="{8EF4BF9B-8ED3-4EAA-92D5-9AEE7D87BEEA}" destId="{D9CE4305-8EA7-412F-9360-3DE5ABDBAB6A}" srcOrd="1" destOrd="0" presId="urn:microsoft.com/office/officeart/2024/3/layout/hArchList1"/>
    <dgm:cxn modelId="{7B71FE16-ABE1-4AB9-BEE2-C36AB82068A8}" type="presParOf" srcId="{97F3393A-BCC4-4B4D-B573-ACEB558738CE}" destId="{6C754C43-FF60-488A-A08F-6DEEB2541EAD}" srcOrd="5" destOrd="0" presId="urn:microsoft.com/office/officeart/2024/3/layout/hArchList1"/>
    <dgm:cxn modelId="{74E03DA6-6C3B-4E45-ADA4-AAC6DEE1709C}" type="presParOf" srcId="{97F3393A-BCC4-4B4D-B573-ACEB558738CE}" destId="{A9F3DECF-AC77-466B-AD4D-0F1ECA65432B}" srcOrd="6" destOrd="0" presId="urn:microsoft.com/office/officeart/2024/3/layout/hArchList1"/>
    <dgm:cxn modelId="{AD53D975-55CF-49C9-9F29-DF99259F1212}" type="presParOf" srcId="{A9F3DECF-AC77-466B-AD4D-0F1ECA65432B}" destId="{EDA06C19-6744-4C42-B2AC-86E7B271F62B}" srcOrd="0" destOrd="0" presId="urn:microsoft.com/office/officeart/2024/3/layout/hArchList1"/>
    <dgm:cxn modelId="{C19CB69A-C05B-4E9D-B573-167E15361C18}" type="presParOf" srcId="{A9F3DECF-AC77-466B-AD4D-0F1ECA65432B}" destId="{3BD9E8CD-789A-4EA2-897B-0A57ACEA845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FC3C1-05AE-482A-BCFA-4761E2C31B7F}">
      <dsp:nvSpPr>
        <dsp:cNvPr id="0" name=""/>
        <dsp:cNvSpPr/>
      </dsp:nvSpPr>
      <dsp:spPr>
        <a:xfrm>
          <a:off x="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Celebration of Nature</a:t>
          </a:r>
        </a:p>
      </dsp:txBody>
      <dsp:txXfrm>
        <a:off x="0" y="0"/>
        <a:ext cx="2531191" cy="631859"/>
      </dsp:txXfrm>
    </dsp:sp>
    <dsp:sp modelId="{FA4F477E-6FB7-4EF1-BCFB-79D0890E1572}">
      <dsp:nvSpPr>
        <dsp:cNvPr id="0" name=""/>
        <dsp:cNvSpPr/>
      </dsp:nvSpPr>
      <dsp:spPr>
        <a:xfrm>
          <a:off x="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We embraced the beauty of nature, highlighting its importance in our lives and adventures.</a:t>
          </a:r>
        </a:p>
      </dsp:txBody>
      <dsp:txXfrm>
        <a:off x="0" y="631859"/>
        <a:ext cx="2531191" cy="1875755"/>
      </dsp:txXfrm>
    </dsp:sp>
    <dsp:sp modelId="{3A2FE724-276E-45F9-8D8A-9B19C91E2BA4}">
      <dsp:nvSpPr>
        <dsp:cNvPr id="0" name=""/>
        <dsp:cNvSpPr/>
      </dsp:nvSpPr>
      <dsp:spPr>
        <a:xfrm>
          <a:off x="278431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Nostalgia and Memories</a:t>
          </a:r>
        </a:p>
      </dsp:txBody>
      <dsp:txXfrm>
        <a:off x="2784310" y="0"/>
        <a:ext cx="2531191" cy="631859"/>
      </dsp:txXfrm>
    </dsp:sp>
    <dsp:sp modelId="{38129D62-E4BA-4B0E-BD89-B56331A798DF}">
      <dsp:nvSpPr>
        <dsp:cNvPr id="0" name=""/>
        <dsp:cNvSpPr/>
      </dsp:nvSpPr>
      <dsp:spPr>
        <a:xfrm>
          <a:off x="278431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Nostalgia plays a significant role in connecting us with our past experiences and cherished moments.</a:t>
          </a:r>
        </a:p>
      </dsp:txBody>
      <dsp:txXfrm>
        <a:off x="2784310" y="631859"/>
        <a:ext cx="2531191" cy="1875755"/>
      </dsp:txXfrm>
    </dsp:sp>
    <dsp:sp modelId="{FF7562D0-7FBD-4731-8977-B84DBB8F4F61}">
      <dsp:nvSpPr>
        <dsp:cNvPr id="0" name=""/>
        <dsp:cNvSpPr/>
      </dsp:nvSpPr>
      <dsp:spPr>
        <a:xfrm>
          <a:off x="556862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Culinary Delights</a:t>
          </a:r>
        </a:p>
      </dsp:txBody>
      <dsp:txXfrm>
        <a:off x="5568620" y="0"/>
        <a:ext cx="2531191" cy="631859"/>
      </dsp:txXfrm>
    </dsp:sp>
    <dsp:sp modelId="{D9CE4305-8EA7-412F-9360-3DE5ABDBAB6A}">
      <dsp:nvSpPr>
        <dsp:cNvPr id="0" name=""/>
        <dsp:cNvSpPr/>
      </dsp:nvSpPr>
      <dsp:spPr>
        <a:xfrm>
          <a:off x="556862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Exploring culinary delights allows us to indulge in diverse flavors and cultural experiences.</a:t>
          </a:r>
        </a:p>
      </dsp:txBody>
      <dsp:txXfrm>
        <a:off x="5568620" y="631859"/>
        <a:ext cx="2531191" cy="1875755"/>
      </dsp:txXfrm>
    </dsp:sp>
    <dsp:sp modelId="{EDA06C19-6744-4C42-B2AC-86E7B271F62B}">
      <dsp:nvSpPr>
        <dsp:cNvPr id="0" name=""/>
        <dsp:cNvSpPr/>
      </dsp:nvSpPr>
      <dsp:spPr>
        <a:xfrm>
          <a:off x="8352931"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Adventure and Exploration</a:t>
          </a:r>
        </a:p>
      </dsp:txBody>
      <dsp:txXfrm>
        <a:off x="8352931" y="0"/>
        <a:ext cx="2531191" cy="631859"/>
      </dsp:txXfrm>
    </dsp:sp>
    <dsp:sp modelId="{3BD9E8CD-789A-4EA2-897B-0A57ACEA845C}">
      <dsp:nvSpPr>
        <dsp:cNvPr id="0" name=""/>
        <dsp:cNvSpPr/>
      </dsp:nvSpPr>
      <dsp:spPr>
        <a:xfrm>
          <a:off x="8352931"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Adventure inspires us to explore new places and experiences, creating unforgettable memories.</a:t>
          </a:r>
        </a:p>
      </dsp:txBody>
      <dsp:txXfrm>
        <a:off x="8352931" y="631859"/>
        <a:ext cx="2531191" cy="187575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B3D68-3482-4CC1-8833-93B2B7C8B589}" type="datetimeFigureOut">
              <a:rPr lang="en-ZA" smtClean="0"/>
              <a:t>2025/04/29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503A1-8231-44D1-A5E7-77B26DE9435A}" type="slidenum">
              <a:rPr lang="en-ZA" smtClean="0"/>
              <a:t>‹#›</a:t>
            </a:fld>
            <a:endParaRPr lang="en-ZA"/>
          </a:p>
        </p:txBody>
      </p:sp>
    </p:spTree>
    <p:extLst>
      <p:ext uri="{BB962C8B-B14F-4D97-AF65-F5344CB8AC3E}">
        <p14:creationId xmlns:p14="http://schemas.microsoft.com/office/powerpoint/2010/main" val="367974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AI-generated content may be incorrect.
---
Welcome to our Random PowerPoint Karaoke! This presentation is a delightful mix of intriguing topics that will spark your imagination and creativity. Each slide will provide a snapshot of a unique subject, and we will explore them in a fun and spontaneous manner.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a:t>
            </a:fld>
            <a:endParaRPr lang="en-ZA"/>
          </a:p>
        </p:txBody>
      </p:sp>
    </p:spTree>
    <p:extLst>
      <p:ext uri="{BB962C8B-B14F-4D97-AF65-F5344CB8AC3E}">
        <p14:creationId xmlns:p14="http://schemas.microsoft.com/office/powerpoint/2010/main" val="1301313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The culinary arts involve creativity and skill, where chefs create gourmet meals that tantalize the taste buds. Understanding flavors and techniques is essential to gourmet cooking.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10</a:t>
            </a:fld>
            <a:endParaRPr lang="en-ZA"/>
          </a:p>
        </p:txBody>
      </p:sp>
    </p:spTree>
    <p:extLst>
      <p:ext uri="{BB962C8B-B14F-4D97-AF65-F5344CB8AC3E}">
        <p14:creationId xmlns:p14="http://schemas.microsoft.com/office/powerpoint/2010/main" val="622824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Advancements in technology have revolutionized space exploration, allowing us to reach new heights and understand our universe better. Each launch brings us closer to unraveling its mysteries.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11</a:t>
            </a:fld>
            <a:endParaRPr lang="en-ZA"/>
          </a:p>
        </p:txBody>
      </p:sp>
    </p:spTree>
    <p:extLst>
      <p:ext uri="{BB962C8B-B14F-4D97-AF65-F5344CB8AC3E}">
        <p14:creationId xmlns:p14="http://schemas.microsoft.com/office/powerpoint/2010/main" val="1251331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Listening to music on a vintage record player offers a warm, rich sound that many enthusiasts cherish. The tactile experience of handling records adds to the nostalgia.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12</a:t>
            </a:fld>
            <a:endParaRPr lang="en-ZA"/>
          </a:p>
        </p:txBody>
      </p:sp>
    </p:spTree>
    <p:extLst>
      <p:ext uri="{BB962C8B-B14F-4D97-AF65-F5344CB8AC3E}">
        <p14:creationId xmlns:p14="http://schemas.microsoft.com/office/powerpoint/2010/main" val="2902892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Beach vacations are synonymous with relaxation. The soothing sound of the ocean and the warm sun create the perfect atmosphere for rest and rejuvenation.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13</a:t>
            </a:fld>
            <a:endParaRPr lang="en-ZA"/>
          </a:p>
        </p:txBody>
      </p:sp>
    </p:spTree>
    <p:extLst>
      <p:ext uri="{BB962C8B-B14F-4D97-AF65-F5344CB8AC3E}">
        <p14:creationId xmlns:p14="http://schemas.microsoft.com/office/powerpoint/2010/main" val="1354463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Hot air ballooning is an exhilarating experience, providing a serene yet thrilling way to view the world from above. It combines adventure with the beauty of nature.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14</a:t>
            </a:fld>
            <a:endParaRPr lang="en-ZA"/>
          </a:p>
        </p:txBody>
      </p:sp>
    </p:spTree>
    <p:extLst>
      <p:ext uri="{BB962C8B-B14F-4D97-AF65-F5344CB8AC3E}">
        <p14:creationId xmlns:p14="http://schemas.microsoft.com/office/powerpoint/2010/main" val="30730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Engaging in outdoor activities like hiking promotes physical health and mental well-being. Nature provides a refreshing escape that rejuvenates the spirit.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15</a:t>
            </a:fld>
            <a:endParaRPr lang="en-ZA"/>
          </a:p>
        </p:txBody>
      </p:sp>
    </p:spTree>
    <p:extLst>
      <p:ext uri="{BB962C8B-B14F-4D97-AF65-F5344CB8AC3E}">
        <p14:creationId xmlns:p14="http://schemas.microsoft.com/office/powerpoint/2010/main" val="157148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Today, we journeyed through a variety of topics, celebrating nature, nostalgia, culinary delights, and the thrill of adventure. Random PowerPoint Karaoke is a fun way to explore and connect with the world around us.</a:t>
            </a:r>
          </a:p>
        </p:txBody>
      </p:sp>
      <p:sp>
        <p:nvSpPr>
          <p:cNvPr id="4" name="Slide Number Placeholder 3"/>
          <p:cNvSpPr>
            <a:spLocks noGrp="1"/>
          </p:cNvSpPr>
          <p:nvPr>
            <p:ph type="sldNum" sz="quarter" idx="5"/>
          </p:nvPr>
        </p:nvSpPr>
        <p:spPr/>
        <p:txBody>
          <a:bodyPr/>
          <a:lstStyle/>
          <a:p>
            <a:fld id="{A2789113-2630-49CE-AEFD-AC213AB09E11}" type="slidenum">
              <a:rPr lang="en-ZA" smtClean="0"/>
              <a:t>16</a:t>
            </a:fld>
            <a:endParaRPr lang="en-ZA"/>
          </a:p>
        </p:txBody>
      </p:sp>
    </p:spTree>
    <p:extLst>
      <p:ext uri="{BB962C8B-B14F-4D97-AF65-F5344CB8AC3E}">
        <p14:creationId xmlns:p14="http://schemas.microsoft.com/office/powerpoint/2010/main" val="343836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In this session, we will dive into ten diverse topics ranging from the beauty of nature to the excitement of space exploration. Each topic is designed to ignite your creativity and provide a platform for spontaneous storytelling.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a:t>
            </a:fld>
            <a:endParaRPr lang="en-ZA"/>
          </a:p>
        </p:txBody>
      </p:sp>
    </p:spTree>
    <p:extLst>
      <p:ext uri="{BB962C8B-B14F-4D97-AF65-F5344CB8AC3E}">
        <p14:creationId xmlns:p14="http://schemas.microsoft.com/office/powerpoint/2010/main" val="21400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Nature's grandeur is best experienced in the mountains, where stunning landscapes meet fresh air. The beauty of majestic mountain ranges provides a peaceful escape for all nature lovers.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3</a:t>
            </a:fld>
            <a:endParaRPr lang="en-ZA"/>
          </a:p>
        </p:txBody>
      </p:sp>
    </p:spTree>
    <p:extLst>
      <p:ext uri="{BB962C8B-B14F-4D97-AF65-F5344CB8AC3E}">
        <p14:creationId xmlns:p14="http://schemas.microsoft.com/office/powerpoint/2010/main" val="1213162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Hiking trails in mountainous regions offer adventurous experiences for all skill levels. From beginner paths to challenging climbs, there's always a new adventure waiting in the great outdoors.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4</a:t>
            </a:fld>
            <a:endParaRPr lang="en-ZA"/>
          </a:p>
        </p:txBody>
      </p:sp>
    </p:spTree>
    <p:extLst>
      <p:ext uri="{BB962C8B-B14F-4D97-AF65-F5344CB8AC3E}">
        <p14:creationId xmlns:p14="http://schemas.microsoft.com/office/powerpoint/2010/main" val="1329395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Car shows gather passionate enthusiasts who share their love for vintage automobiles. Collectors pride themselves on preserving these classic cars for future generations to appreciate.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5</a:t>
            </a:fld>
            <a:endParaRPr lang="en-ZA"/>
          </a:p>
        </p:txBody>
      </p:sp>
    </p:spTree>
    <p:extLst>
      <p:ext uri="{BB962C8B-B14F-4D97-AF65-F5344CB8AC3E}">
        <p14:creationId xmlns:p14="http://schemas.microsoft.com/office/powerpoint/2010/main" val="4090657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Pet fashion has exploded in popularity, with unique styles and trends emerging. From seasonal costumes to themed outfits, pets are donning apparel that showcases their personality.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6</a:t>
            </a:fld>
            <a:endParaRPr lang="en-ZA"/>
          </a:p>
        </p:txBody>
      </p:sp>
    </p:spTree>
    <p:extLst>
      <p:ext uri="{BB962C8B-B14F-4D97-AF65-F5344CB8AC3E}">
        <p14:creationId xmlns:p14="http://schemas.microsoft.com/office/powerpoint/2010/main" val="2399189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Dressing up pets is not just about fashion; it’s about creating memorable moments. Watching a pet in a funny costume can brighten anyone's day and provide endless entertainment.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7</a:t>
            </a:fld>
            <a:endParaRPr lang="en-ZA"/>
          </a:p>
        </p:txBody>
      </p:sp>
    </p:spTree>
    <p:extLst>
      <p:ext uri="{BB962C8B-B14F-4D97-AF65-F5344CB8AC3E}">
        <p14:creationId xmlns:p14="http://schemas.microsoft.com/office/powerpoint/2010/main" val="253356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Living in a metropolitan city provides access to diverse cultures, entertainment, and opportunities. However, it also brings the challenges of fast-paced living and crowded spaces.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8</a:t>
            </a:fld>
            <a:endParaRPr lang="en-ZA"/>
          </a:p>
        </p:txBody>
      </p:sp>
    </p:spTree>
    <p:extLst>
      <p:ext uri="{BB962C8B-B14F-4D97-AF65-F5344CB8AC3E}">
        <p14:creationId xmlns:p14="http://schemas.microsoft.com/office/powerpoint/2010/main" val="3245318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Urban nightlife is bustling with activity, from restaurants to clubs and late-night events. The city's energy transforms after dark, offering countless experiences for night owls.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9</a:t>
            </a:fld>
            <a:endParaRPr lang="en-ZA"/>
          </a:p>
        </p:txBody>
      </p:sp>
    </p:spTree>
    <p:extLst>
      <p:ext uri="{BB962C8B-B14F-4D97-AF65-F5344CB8AC3E}">
        <p14:creationId xmlns:p14="http://schemas.microsoft.com/office/powerpoint/2010/main" val="2929062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506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644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4679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7955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366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97832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192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1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8794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058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417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409122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B6A77-AB0F-DF88-74B2-0EB3647206FD}"/>
              </a:ext>
            </a:extLst>
          </p:cNvPr>
          <p:cNvSpPr>
            <a:spLocks noGrp="1"/>
          </p:cNvSpPr>
          <p:nvPr>
            <p:ph type="ctrTitle"/>
          </p:nvPr>
        </p:nvSpPr>
        <p:spPr>
          <a:xfrm>
            <a:off x="6546870" y="1255367"/>
            <a:ext cx="4540945" cy="2724433"/>
          </a:xfrm>
        </p:spPr>
        <p:txBody>
          <a:bodyPr>
            <a:normAutofit/>
          </a:bodyPr>
          <a:lstStyle/>
          <a:p>
            <a:pPr algn="l"/>
            <a:r>
              <a:rPr lang="en-ZA" sz="3700"/>
              <a:t>Random PowerPoint Karaoke: A Fun and Spontaneous Presentation</a:t>
            </a:r>
          </a:p>
        </p:txBody>
      </p:sp>
      <p:sp>
        <p:nvSpPr>
          <p:cNvPr id="3" name="Subtitle 2">
            <a:extLst>
              <a:ext uri="{FF2B5EF4-FFF2-40B4-BE49-F238E27FC236}">
                <a16:creationId xmlns:a16="http://schemas.microsoft.com/office/drawing/2014/main" id="{D4D01842-7C73-62E2-206E-703C6BA75451}"/>
              </a:ext>
            </a:extLst>
          </p:cNvPr>
          <p:cNvSpPr>
            <a:spLocks noGrp="1"/>
          </p:cNvSpPr>
          <p:nvPr>
            <p:ph type="subTitle" idx="1"/>
          </p:nvPr>
        </p:nvSpPr>
        <p:spPr>
          <a:xfrm>
            <a:off x="6546869" y="4209874"/>
            <a:ext cx="4535401" cy="1487097"/>
          </a:xfrm>
        </p:spPr>
        <p:txBody>
          <a:bodyPr>
            <a:normAutofit/>
          </a:bodyPr>
          <a:lstStyle/>
          <a:p>
            <a:pPr algn="l"/>
            <a:r>
              <a:rPr lang="en-ZA" sz="2000"/>
              <a:t>Engaging topics for creativity and fun exploration</a:t>
            </a:r>
          </a:p>
        </p:txBody>
      </p:sp>
      <p:pic>
        <p:nvPicPr>
          <p:cNvPr id="4" name="Picture 3" descr="Colored and black and white photos of famous landmarks">
            <a:extLst>
              <a:ext uri="{FF2B5EF4-FFF2-40B4-BE49-F238E27FC236}">
                <a16:creationId xmlns:a16="http://schemas.microsoft.com/office/drawing/2014/main" id="{BE1AB144-1047-474D-961A-9143B269DCE3}"/>
              </a:ext>
            </a:extLst>
          </p:cNvPr>
          <p:cNvPicPr>
            <a:picLocks noChangeAspect="1"/>
          </p:cNvPicPr>
          <p:nvPr/>
        </p:nvPicPr>
        <p:blipFill>
          <a:blip r:embed="rId3"/>
          <a:srcRect l="12813" r="16210" b="2"/>
          <a:stretch/>
        </p:blipFill>
        <p:spPr>
          <a:xfrm>
            <a:off x="1190113" y="1160168"/>
            <a:ext cx="4535401" cy="4536803"/>
          </a:xfrm>
          <a:prstGeom prst="rect">
            <a:avLst/>
          </a:prstGeom>
        </p:spPr>
      </p:pic>
    </p:spTree>
    <p:extLst>
      <p:ext uri="{BB962C8B-B14F-4D97-AF65-F5344CB8AC3E}">
        <p14:creationId xmlns:p14="http://schemas.microsoft.com/office/powerpoint/2010/main" val="41570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afood delicacies special.">
            <a:extLst>
              <a:ext uri="{FF2B5EF4-FFF2-40B4-BE49-F238E27FC236}">
                <a16:creationId xmlns:a16="http://schemas.microsoft.com/office/drawing/2014/main" id="{12DEF267-D513-42DC-A70A-080F082ED48E}"/>
              </a:ext>
            </a:extLst>
          </p:cNvPr>
          <p:cNvPicPr>
            <a:picLocks noGrp="1" noChangeAspect="1"/>
          </p:cNvPicPr>
          <p:nvPr>
            <p:ph sz="half" idx="1"/>
          </p:nvPr>
        </p:nvPicPr>
        <p:blipFill>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5889147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 open laptop sits on a table in a school classroom with a blackboard in the background. The laptop screen shows the Windows 11 bloom in light mode and is folded in kiosk mode. There are drawings of planets on the blackboard. Education collection. Keywor">
            <a:extLst>
              <a:ext uri="{FF2B5EF4-FFF2-40B4-BE49-F238E27FC236}">
                <a16:creationId xmlns:a16="http://schemas.microsoft.com/office/drawing/2014/main" id="{1B572526-5F37-4376-A3B2-CDA54B418D71}"/>
              </a:ext>
            </a:extLst>
          </p:cNvPr>
          <p:cNvPicPr>
            <a:picLocks noGrp="1" noChangeAspect="1"/>
          </p:cNvPicPr>
          <p:nvPr>
            <p:ph sz="half" idx="1"/>
          </p:nvPr>
        </p:nvPicPr>
        <p:blipFill>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3766193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ecord in turntable">
            <a:extLst>
              <a:ext uri="{FF2B5EF4-FFF2-40B4-BE49-F238E27FC236}">
                <a16:creationId xmlns:a16="http://schemas.microsoft.com/office/drawing/2014/main" id="{495FBB06-9D35-4FF1-AF21-1392C0E6BA88}"/>
              </a:ext>
            </a:extLst>
          </p:cNvPr>
          <p:cNvPicPr>
            <a:picLocks noGrp="1" noChangeAspect="1"/>
          </p:cNvPicPr>
          <p:nvPr>
            <p:ph sz="half" idx="1"/>
          </p:nvPr>
        </p:nvPicPr>
        <p:blipFill>
          <a:blip r:embed="rId3"/>
          <a:srcRect t="7865" b="7865"/>
          <a:stretch/>
        </p:blipFill>
        <p:spPr>
          <a:xfrm>
            <a:off x="20" y="10"/>
            <a:ext cx="12191980" cy="6857990"/>
          </a:xfrm>
          <a:prstGeom prst="rect">
            <a:avLst/>
          </a:prstGeom>
        </p:spPr>
      </p:pic>
    </p:spTree>
    <p:extLst>
      <p:ext uri="{BB962C8B-B14F-4D97-AF65-F5344CB8AC3E}">
        <p14:creationId xmlns:p14="http://schemas.microsoft.com/office/powerpoint/2010/main" val="8202489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a and Sand, Kauai, Hawaii Islands.">
            <a:extLst>
              <a:ext uri="{FF2B5EF4-FFF2-40B4-BE49-F238E27FC236}">
                <a16:creationId xmlns:a16="http://schemas.microsoft.com/office/drawing/2014/main" id="{FAF716C0-1CD8-4CD4-B14D-100F543E4B86}"/>
              </a:ext>
            </a:extLst>
          </p:cNvPr>
          <p:cNvPicPr>
            <a:picLocks noGrp="1" noChangeAspect="1"/>
          </p:cNvPicPr>
          <p:nvPr>
            <p:ph sz="half" idx="1"/>
          </p:nvPr>
        </p:nvPicPr>
        <p:blipFill>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22826368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aptop Go 3 specific screen of Microsoft Edge with Bing Chat.">
            <a:extLst>
              <a:ext uri="{FF2B5EF4-FFF2-40B4-BE49-F238E27FC236}">
                <a16:creationId xmlns:a16="http://schemas.microsoft.com/office/drawing/2014/main" id="{553AAC78-FAB4-49CD-9C9C-B2ECD21782C9}"/>
              </a:ext>
            </a:extLst>
          </p:cNvPr>
          <p:cNvPicPr>
            <a:picLocks noGrp="1" noChangeAspect="1"/>
          </p:cNvPicPr>
          <p:nvPr>
            <p:ph sz="half" idx="1"/>
          </p:nvPr>
        </p:nvPicPr>
        <p:blipFill>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36383378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upo, New Zealand.">
            <a:extLst>
              <a:ext uri="{FF2B5EF4-FFF2-40B4-BE49-F238E27FC236}">
                <a16:creationId xmlns:a16="http://schemas.microsoft.com/office/drawing/2014/main" id="{39ACAA53-1C5C-437C-A9F2-9BA5517F6D60}"/>
              </a:ext>
            </a:extLst>
          </p:cNvPr>
          <p:cNvPicPr>
            <a:picLocks noGrp="1" noChangeAspect="1"/>
          </p:cNvPicPr>
          <p:nvPr>
            <p:ph sz="half" idx="1"/>
          </p:nvPr>
        </p:nvPicPr>
        <p:blipFill>
          <a:blip r:embed="rId3"/>
          <a:srcRect t="7865" b="7865"/>
          <a:stretch/>
        </p:blipFill>
        <p:spPr>
          <a:xfrm>
            <a:off x="20" y="10"/>
            <a:ext cx="12191980" cy="6857990"/>
          </a:xfrm>
          <a:prstGeom prst="rect">
            <a:avLst/>
          </a:prstGeom>
        </p:spPr>
      </p:pic>
    </p:spTree>
    <p:extLst>
      <p:ext uri="{BB962C8B-B14F-4D97-AF65-F5344CB8AC3E}">
        <p14:creationId xmlns:p14="http://schemas.microsoft.com/office/powerpoint/2010/main" val="39151886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C7E60A5-B293-FE83-C228-E08254DBF238}"/>
              </a:ext>
            </a:extLst>
          </p:cNvPr>
          <p:cNvSpPr>
            <a:spLocks noGrp="1"/>
          </p:cNvSpPr>
          <p:nvPr>
            <p:ph type="title"/>
          </p:nvPr>
        </p:nvSpPr>
        <p:spPr>
          <a:xfrm>
            <a:off x="612648" y="1847088"/>
            <a:ext cx="7344336" cy="1133856"/>
          </a:xfrm>
        </p:spPr>
        <p:txBody>
          <a:bodyPr anchor="b">
            <a:normAutofit/>
          </a:bodyPr>
          <a:lstStyle/>
          <a:p>
            <a:r>
              <a:rPr lang="en-ZA" sz="6000"/>
              <a:t>Conclusion</a:t>
            </a:r>
          </a:p>
        </p:txBody>
      </p:sp>
      <p:graphicFrame>
        <p:nvGraphicFramePr>
          <p:cNvPr id="9" name="Content Placeholder 2">
            <a:extLst>
              <a:ext uri="{FF2B5EF4-FFF2-40B4-BE49-F238E27FC236}">
                <a16:creationId xmlns:a16="http://schemas.microsoft.com/office/drawing/2014/main" id="{0FDD94CB-CB95-F6F7-CC69-744E214B18A0}"/>
              </a:ext>
            </a:extLst>
          </p:cNvPr>
          <p:cNvGraphicFramePr>
            <a:graphicFrameLocks noGrp="1"/>
          </p:cNvGraphicFramePr>
          <p:nvPr>
            <p:ph idx="1"/>
            <p:extLst>
              <p:ext uri="{D42A27DB-BD31-4B8C-83A1-F6EECF244321}">
                <p14:modId xmlns:p14="http://schemas.microsoft.com/office/powerpoint/2010/main" val="186854795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0091334"/>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EAA63-E185-36F1-B653-1CEA65A28FF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Session Outline</a:t>
            </a:r>
          </a:p>
        </p:txBody>
      </p:sp>
      <p:sp>
        <p:nvSpPr>
          <p:cNvPr id="4" name="Content Placeholder 3">
            <a:extLst>
              <a:ext uri="{FF2B5EF4-FFF2-40B4-BE49-F238E27FC236}">
                <a16:creationId xmlns:a16="http://schemas.microsoft.com/office/drawing/2014/main" id="{FED9585D-7884-2821-6C7F-B6EBC490830C}"/>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pPr>
              <a:lnSpc>
                <a:spcPct val="110000"/>
              </a:lnSpc>
            </a:pPr>
            <a:r>
              <a:rPr lang="en-US" sz="1500"/>
              <a:t>Slide 1: A Majestic Mountain Range</a:t>
            </a:r>
          </a:p>
          <a:p>
            <a:pPr>
              <a:lnSpc>
                <a:spcPct val="110000"/>
              </a:lnSpc>
            </a:pPr>
            <a:r>
              <a:rPr lang="en-US" sz="1500"/>
              <a:t>Slide 2: A Vintage Car Show</a:t>
            </a:r>
          </a:p>
          <a:p>
            <a:pPr>
              <a:lnSpc>
                <a:spcPct val="110000"/>
              </a:lnSpc>
            </a:pPr>
            <a:r>
              <a:rPr lang="en-US" sz="1500"/>
              <a:t>Slide 3: A Cat in a Funny Costume</a:t>
            </a:r>
          </a:p>
          <a:p>
            <a:pPr>
              <a:lnSpc>
                <a:spcPct val="110000"/>
              </a:lnSpc>
            </a:pPr>
            <a:r>
              <a:rPr lang="en-US" sz="1500"/>
              <a:t>Slide 4: A Busy Cityscape at Night</a:t>
            </a:r>
          </a:p>
          <a:p>
            <a:pPr>
              <a:lnSpc>
                <a:spcPct val="110000"/>
              </a:lnSpc>
            </a:pPr>
            <a:r>
              <a:rPr lang="en-US" sz="1500"/>
              <a:t>Slide 5: A Delicious Gourmet Meal</a:t>
            </a:r>
          </a:p>
          <a:p>
            <a:pPr>
              <a:lnSpc>
                <a:spcPct val="110000"/>
              </a:lnSpc>
            </a:pPr>
            <a:r>
              <a:rPr lang="en-US" sz="1500"/>
              <a:t>Slide 6: A Space Shuttle Launch</a:t>
            </a:r>
          </a:p>
          <a:p>
            <a:pPr>
              <a:lnSpc>
                <a:spcPct val="110000"/>
              </a:lnSpc>
            </a:pPr>
            <a:r>
              <a:rPr lang="en-US" sz="1500"/>
              <a:t>Slide 7: A Vintage Record Player</a:t>
            </a:r>
          </a:p>
          <a:p>
            <a:pPr>
              <a:lnSpc>
                <a:spcPct val="110000"/>
              </a:lnSpc>
            </a:pPr>
            <a:r>
              <a:rPr lang="en-US" sz="1500"/>
              <a:t>Slide 8: A Scenic Beach Sunset</a:t>
            </a:r>
          </a:p>
          <a:p>
            <a:pPr>
              <a:lnSpc>
                <a:spcPct val="110000"/>
              </a:lnSpc>
            </a:pPr>
            <a:r>
              <a:rPr lang="en-US" sz="1500"/>
              <a:t>Slide 9: A Colorful Hot Air Balloon Festival</a:t>
            </a:r>
          </a:p>
          <a:p>
            <a:pPr>
              <a:lnSpc>
                <a:spcPct val="110000"/>
              </a:lnSpc>
            </a:pPr>
            <a:r>
              <a:rPr lang="en-US" sz="1500"/>
              <a:t>Slide 10: A Group of Friends Hiking</a:t>
            </a:r>
          </a:p>
        </p:txBody>
      </p:sp>
      <p:pic>
        <p:nvPicPr>
          <p:cNvPr id="5" name="Content Placeholder 4" descr="Moon and trees at night">
            <a:extLst>
              <a:ext uri="{FF2B5EF4-FFF2-40B4-BE49-F238E27FC236}">
                <a16:creationId xmlns:a16="http://schemas.microsoft.com/office/drawing/2014/main" id="{652A8D32-BACF-4AAA-955C-9B4108869A96}"/>
              </a:ext>
            </a:extLst>
          </p:cNvPr>
          <p:cNvPicPr>
            <a:picLocks noGrp="1" noChangeAspect="1"/>
          </p:cNvPicPr>
          <p:nvPr>
            <p:ph sz="half" idx="1"/>
          </p:nvPr>
        </p:nvPicPr>
        <p:blipFill>
          <a:blip r:embed="rId3"/>
          <a:srcRect l="20160" r="18040"/>
          <a:stretch/>
        </p:blipFill>
        <p:spPr>
          <a:xfrm>
            <a:off x="5818632" y="-1"/>
            <a:ext cx="6373368" cy="6858001"/>
          </a:xfrm>
          <a:prstGeom prst="rect">
            <a:avLst/>
          </a:prstGeom>
        </p:spPr>
      </p:pic>
    </p:spTree>
    <p:extLst>
      <p:ext uri="{BB962C8B-B14F-4D97-AF65-F5344CB8AC3E}">
        <p14:creationId xmlns:p14="http://schemas.microsoft.com/office/powerpoint/2010/main" val="298789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orning light on sand dunes in Death Valley National Park, California​   Keywords: nature expansive; wide; sustainable; sustainability; desert; mountain range; clean air; landscape desert day">
            <a:extLst>
              <a:ext uri="{FF2B5EF4-FFF2-40B4-BE49-F238E27FC236}">
                <a16:creationId xmlns:a16="http://schemas.microsoft.com/office/drawing/2014/main" id="{ACF3B8E1-F0A6-4DEE-A6F8-29E979503753}"/>
              </a:ext>
            </a:extLst>
          </p:cNvPr>
          <p:cNvPicPr>
            <a:picLocks noGrp="1" noChangeAspect="1"/>
          </p:cNvPicPr>
          <p:nvPr>
            <p:ph sz="half" idx="1"/>
          </p:nvPr>
        </p:nvPicPr>
        <p:blipFill>
          <a:blip r:embed="rId3"/>
          <a:stretch>
            <a:fillRect/>
          </a:stretch>
        </p:blipFill>
        <p:spPr>
          <a:xfrm>
            <a:off x="0" y="-1280159"/>
            <a:ext cx="12192000" cy="8138159"/>
          </a:xfrm>
          <a:prstGeom prst="rect">
            <a:avLst/>
          </a:prstGeom>
        </p:spPr>
      </p:pic>
    </p:spTree>
    <p:extLst>
      <p:ext uri="{BB962C8B-B14F-4D97-AF65-F5344CB8AC3E}">
        <p14:creationId xmlns:p14="http://schemas.microsoft.com/office/powerpoint/2010/main" val="22813270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View of the western part of Tre Cime di Lavaredo National Park (Three Pinnacles / Drei Zinnen) from the Malga Langalm, in Dolomite Alps, Tyrol, Italy. Nikon D850.">
            <a:extLst>
              <a:ext uri="{FF2B5EF4-FFF2-40B4-BE49-F238E27FC236}">
                <a16:creationId xmlns:a16="http://schemas.microsoft.com/office/drawing/2014/main" id="{673B5E25-29B3-4B4F-B6DF-41F8A84368E9}"/>
              </a:ext>
            </a:extLst>
          </p:cNvPr>
          <p:cNvPicPr>
            <a:picLocks noGrp="1" noChangeAspect="1"/>
          </p:cNvPicPr>
          <p:nvPr>
            <p:ph sz="half" idx="4294967295"/>
          </p:nvPr>
        </p:nvPicPr>
        <p:blipFill>
          <a:blip r:embed="rId3"/>
          <a:srcRect t="23391" r="9091"/>
          <a:stretch/>
        </p:blipFill>
        <p:spPr>
          <a:xfrm>
            <a:off x="0" y="-69850"/>
            <a:ext cx="12192000" cy="6858000"/>
          </a:xfrm>
          <a:prstGeom prst="rect">
            <a:avLst/>
          </a:prstGeom>
        </p:spPr>
      </p:pic>
    </p:spTree>
    <p:extLst>
      <p:ext uri="{BB962C8B-B14F-4D97-AF65-F5344CB8AC3E}">
        <p14:creationId xmlns:p14="http://schemas.microsoft.com/office/powerpoint/2010/main" val="696683724"/>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assic car grille and head lamps.">
            <a:extLst>
              <a:ext uri="{FF2B5EF4-FFF2-40B4-BE49-F238E27FC236}">
                <a16:creationId xmlns:a16="http://schemas.microsoft.com/office/drawing/2014/main" id="{32135918-1731-4810-B0FB-A1166FB09DB5}"/>
              </a:ext>
            </a:extLst>
          </p:cNvPr>
          <p:cNvPicPr>
            <a:picLocks noGrp="1" noChangeAspect="1"/>
          </p:cNvPicPr>
          <p:nvPr>
            <p:ph sz="half" idx="4294967295"/>
          </p:nvPr>
        </p:nvPicPr>
        <p:blipFill>
          <a:blip r:embed="rId3"/>
          <a:srcRect l="9091" t="16935" b="6457"/>
          <a:stretch/>
        </p:blipFill>
        <p:spPr>
          <a:xfrm>
            <a:off x="0" y="0"/>
            <a:ext cx="12192000" cy="6858000"/>
          </a:xfrm>
          <a:prstGeom prst="rect">
            <a:avLst/>
          </a:prstGeom>
        </p:spPr>
      </p:pic>
    </p:spTree>
    <p:extLst>
      <p:ext uri="{BB962C8B-B14F-4D97-AF65-F5344CB8AC3E}">
        <p14:creationId xmlns:p14="http://schemas.microsoft.com/office/powerpoint/2010/main" val="2301560763"/>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High quality stock photo of a Goldendoodle wearing a rainbow bow tie on a pink background in the studio.">
            <a:extLst>
              <a:ext uri="{FF2B5EF4-FFF2-40B4-BE49-F238E27FC236}">
                <a16:creationId xmlns:a16="http://schemas.microsoft.com/office/drawing/2014/main" id="{3785CB05-E895-4E63-B255-51C9CDCC8D62}"/>
              </a:ext>
            </a:extLst>
          </p:cNvPr>
          <p:cNvPicPr>
            <a:picLocks noGrp="1" noChangeAspect="1"/>
          </p:cNvPicPr>
          <p:nvPr>
            <p:ph sz="half" idx="1"/>
          </p:nvPr>
        </p:nvPicPr>
        <p:blipFill>
          <a:blip r:embed="rId3"/>
          <a:srcRect l="9091" t="2339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4416"/>
            <a:ext cx="12191999" cy="124358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3824124488"/>
      </p:ext>
    </p:extLst>
  </p:cSld>
  <p:clrMapOvr>
    <a:overrideClrMapping bg1="dk1" tx1="lt1" bg2="dk2" tx2="lt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hihuahua wearing a hat with stars and a wig ">
            <a:extLst>
              <a:ext uri="{FF2B5EF4-FFF2-40B4-BE49-F238E27FC236}">
                <a16:creationId xmlns:a16="http://schemas.microsoft.com/office/drawing/2014/main" id="{6D9B5EF1-DACD-4529-BEAF-BB27BA25C224}"/>
              </a:ext>
            </a:extLst>
          </p:cNvPr>
          <p:cNvPicPr>
            <a:picLocks noGrp="1" noChangeAspect="1"/>
          </p:cNvPicPr>
          <p:nvPr>
            <p:ph sz="half" idx="4294967295"/>
          </p:nvPr>
        </p:nvPicPr>
        <p:blipFill>
          <a:blip r:embed="rId3"/>
          <a:srcRect t="34744" b="27709"/>
          <a:stretch/>
        </p:blipFill>
        <p:spPr>
          <a:xfrm>
            <a:off x="0" y="0"/>
            <a:ext cx="12192000" cy="6858000"/>
          </a:xfrm>
          <a:prstGeom prst="rect">
            <a:avLst/>
          </a:prstGeom>
        </p:spPr>
      </p:pic>
    </p:spTree>
    <p:extLst>
      <p:ext uri="{BB962C8B-B14F-4D97-AF65-F5344CB8AC3E}">
        <p14:creationId xmlns:p14="http://schemas.microsoft.com/office/powerpoint/2010/main" val="4184802471"/>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ents wearing masks access locker storage while holding various HP laptops. Keywords: Hybrid Learning, Classroom, Education man floor jacket">
            <a:extLst>
              <a:ext uri="{FF2B5EF4-FFF2-40B4-BE49-F238E27FC236}">
                <a16:creationId xmlns:a16="http://schemas.microsoft.com/office/drawing/2014/main" id="{3E88F820-C005-4056-8F0B-D82F63C30AFD}"/>
              </a:ext>
            </a:extLst>
          </p:cNvPr>
          <p:cNvPicPr>
            <a:picLocks noGrp="1" noChangeAspect="1"/>
          </p:cNvPicPr>
          <p:nvPr>
            <p:ph sz="half" idx="1"/>
          </p:nvPr>
        </p:nvPicPr>
        <p:blipFill>
          <a:blip r:embed="rId3"/>
          <a:srcRect t="10597" b="14403"/>
          <a:stretch/>
        </p:blipFill>
        <p:spPr>
          <a:xfrm>
            <a:off x="20" y="10"/>
            <a:ext cx="12191980" cy="6857990"/>
          </a:xfrm>
          <a:prstGeom prst="rect">
            <a:avLst/>
          </a:prstGeom>
        </p:spPr>
      </p:pic>
    </p:spTree>
    <p:extLst>
      <p:ext uri="{BB962C8B-B14F-4D97-AF65-F5344CB8AC3E}">
        <p14:creationId xmlns:p14="http://schemas.microsoft.com/office/powerpoint/2010/main" val="9720425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 lane road">
            <a:extLst>
              <a:ext uri="{FF2B5EF4-FFF2-40B4-BE49-F238E27FC236}">
                <a16:creationId xmlns:a16="http://schemas.microsoft.com/office/drawing/2014/main" id="{C101A243-115E-42FA-B067-B23923A54459}"/>
              </a:ext>
            </a:extLst>
          </p:cNvPr>
          <p:cNvPicPr>
            <a:picLocks noGrp="1" noChangeAspect="1"/>
          </p:cNvPicPr>
          <p:nvPr>
            <p:ph sz="half" idx="1"/>
          </p:nvPr>
        </p:nvPicPr>
        <p:blipFill>
          <a:blip r:embed="rId3"/>
          <a:srcRect t="15413"/>
          <a:stretch/>
        </p:blipFill>
        <p:spPr>
          <a:xfrm>
            <a:off x="20" y="10"/>
            <a:ext cx="12191980" cy="6857990"/>
          </a:xfrm>
          <a:prstGeom prst="rect">
            <a:avLst/>
          </a:prstGeom>
        </p:spPr>
      </p:pic>
    </p:spTree>
    <p:extLst>
      <p:ext uri="{BB962C8B-B14F-4D97-AF65-F5344CB8AC3E}">
        <p14:creationId xmlns:p14="http://schemas.microsoft.com/office/powerpoint/2010/main" val="3404260639"/>
      </p:ext>
    </p:extLst>
  </p:cSld>
  <p:clrMapOvr>
    <a:masterClrMapping/>
  </p:clrMapOvr>
  <p:transition>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TotalTime>
  <Words>900</Words>
  <Application>Microsoft Office PowerPoint</Application>
  <PresentationFormat>Widescreen</PresentationFormat>
  <Paragraphs>54</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Neue Haas Grotesk Text Pro</vt:lpstr>
      <vt:lpstr>VanillaVTI</vt:lpstr>
      <vt:lpstr>Random PowerPoint Karaoke: A Fun and Spontaneous Presentation</vt:lpstr>
      <vt:lpstr>Session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Rory Preddy</dc:creator>
  <cp:lastModifiedBy>Rory Preddy</cp:lastModifiedBy>
  <cp:revision>7</cp:revision>
  <dcterms:created xsi:type="dcterms:W3CDTF">2025-04-29T08:18:22Z</dcterms:created>
  <dcterms:modified xsi:type="dcterms:W3CDTF">2025-04-29T08:31:54Z</dcterms:modified>
</cp:coreProperties>
</file>